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League Gothic" panose="020B0604020202020204" charset="0"/>
      <p:regular r:id="rId3"/>
    </p:embeddedFont>
    <p:embeddedFont>
      <p:font typeface="Montserrat Light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805" autoAdjust="0"/>
  </p:normalViewPr>
  <p:slideViewPr>
    <p:cSldViewPr>
      <p:cViewPr varScale="1">
        <p:scale>
          <a:sx n="40" d="100"/>
          <a:sy n="40" d="100"/>
        </p:scale>
        <p:origin x="10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A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52419"/>
            <a:ext cx="18453877" cy="2101389"/>
            <a:chOff x="0" y="0"/>
            <a:chExt cx="25298400" cy="280185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298400" cy="2801852"/>
            </a:xfrm>
            <a:prstGeom prst="rect">
              <a:avLst/>
            </a:prstGeom>
            <a:solidFill>
              <a:srgbClr val="5569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85407" y="807841"/>
              <a:ext cx="13648268" cy="959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800" b="1" dirty="0">
                  <a:solidFill>
                    <a:srgbClr val="E9A34D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DECLARE and DISPLAY CHRIST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29616" y="-38099"/>
            <a:ext cx="6724261" cy="10791908"/>
            <a:chOff x="0" y="0"/>
            <a:chExt cx="8965682" cy="1408697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8758" r="28758"/>
            <a:stretch>
              <a:fillRect/>
            </a:stretch>
          </p:blipFill>
          <p:spPr>
            <a:xfrm>
              <a:off x="0" y="0"/>
              <a:ext cx="8965682" cy="14086978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33976" y="581155"/>
            <a:ext cx="11141032" cy="7846262"/>
            <a:chOff x="-288610" y="345310"/>
            <a:chExt cx="14854709" cy="10461682"/>
          </a:xfrm>
        </p:grpSpPr>
        <p:sp>
          <p:nvSpPr>
            <p:cNvPr id="8" name="TextBox 8"/>
            <p:cNvSpPr txBox="1"/>
            <p:nvPr/>
          </p:nvSpPr>
          <p:spPr>
            <a:xfrm>
              <a:off x="-288610" y="2247469"/>
              <a:ext cx="14854709" cy="855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 spc="147" dirty="0">
                  <a:solidFill>
                    <a:srgbClr val="22191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TUAIAN JIWA-JIWA YANG TERHILANG DAN MEMBUTUHKAN PEMULIHAN HUBUNGAN 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(</a:t>
              </a:r>
              <a:r>
                <a:rPr lang="en-US" sz="3999" spc="147" dirty="0" err="1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Matius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 9:36-38; Lukas 1:16-17; 10:2)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 spc="147" dirty="0">
                  <a:solidFill>
                    <a:srgbClr val="22191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TUAIAN PERLUASAN KERAJAAN ALLAH 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(Markus 4:31-32)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 spc="147" dirty="0">
                  <a:solidFill>
                    <a:srgbClr val="22191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TUAIAN BERKAT ROHANI DAN JASMANI 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(Mazmur 126:5; Roma 7:4)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 spc="147" dirty="0">
                  <a:solidFill>
                    <a:srgbClr val="22191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TUAIAN HIDUP YANG BERBUAH ATAU BUAH ROH 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(Roma 7:4; Galatia 5:22-23; Markus 4:3-20)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 spc="147" dirty="0">
                  <a:solidFill>
                    <a:srgbClr val="22191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TUAIAN HIDUP YANG KEKAL 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(Galatia 6:8; Yohanes 4:36; 17:3)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 spc="147" dirty="0">
                  <a:solidFill>
                    <a:srgbClr val="22191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TUAIAN DI BUMI YANG MENGALAMI MURKA ALLAH 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(Wahyu 14:18-20, </a:t>
              </a:r>
              <a:r>
                <a:rPr lang="en-US" sz="3999" spc="147" dirty="0" err="1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Matius</a:t>
              </a:r>
              <a:r>
                <a:rPr lang="en-US" sz="3999" spc="147" dirty="0">
                  <a:solidFill>
                    <a:srgbClr val="C84731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. 7:21-23; 13:24-43, Yoel 3:13).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3955" y="345310"/>
              <a:ext cx="12381386" cy="109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39"/>
                </a:lnSpc>
              </a:pPr>
              <a:r>
                <a:rPr lang="en-US" sz="6000" b="1" spc="459" dirty="0">
                  <a:solidFill>
                    <a:schemeClr val="accent3">
                      <a:lumMod val="50000"/>
                    </a:schemeClr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6 JENIS TUAIAN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43955" y="1715309"/>
              <a:ext cx="3433696" cy="277091"/>
            </a:xfrm>
            <a:prstGeom prst="rect">
              <a:avLst/>
            </a:prstGeom>
            <a:solidFill>
              <a:srgbClr val="55692D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League Gothic</vt:lpstr>
      <vt:lpstr>Montserrat Light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JENIS TUAIAN</dc:title>
  <cp:lastModifiedBy>Soegiono Wijono</cp:lastModifiedBy>
  <cp:revision>2</cp:revision>
  <dcterms:created xsi:type="dcterms:W3CDTF">2006-08-16T00:00:00Z</dcterms:created>
  <dcterms:modified xsi:type="dcterms:W3CDTF">2025-02-22T00:59:47Z</dcterms:modified>
  <dc:identifier>DAGfyGcObpM</dc:identifier>
</cp:coreProperties>
</file>